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8EBA573-93B1-4244-B0CF-A92094C29E73}"/>
</file>

<file path=customXml/itemProps2.xml><?xml version="1.0" encoding="utf-8"?>
<ds:datastoreItem xmlns:ds="http://schemas.openxmlformats.org/officeDocument/2006/customXml" ds:itemID="{0030D5EC-7267-4564-BA21-0DBA7A31D2C0}"/>
</file>

<file path=customXml/itemProps3.xml><?xml version="1.0" encoding="utf-8"?>
<ds:datastoreItem xmlns:ds="http://schemas.openxmlformats.org/officeDocument/2006/customXml" ds:itemID="{5C968C22-C45F-465F-8127-B2144E58D21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